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95" r:id="rId2"/>
    <p:sldId id="377" r:id="rId3"/>
    <p:sldId id="396" r:id="rId4"/>
    <p:sldId id="397" r:id="rId5"/>
    <p:sldId id="345" r:id="rId6"/>
    <p:sldId id="347" r:id="rId7"/>
    <p:sldId id="400" r:id="rId8"/>
    <p:sldId id="351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401" r:id="rId18"/>
  </p:sldIdLst>
  <p:sldSz cx="9144000" cy="6858000" type="screen4x3"/>
  <p:notesSz cx="6797675" cy="9926638"/>
  <p:defaultTextStyle>
    <a:defPPr>
      <a:defRPr lang="en-US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1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7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3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5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1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96" autoAdjust="0"/>
  </p:normalViewPr>
  <p:slideViewPr>
    <p:cSldViewPr showGuides="1">
      <p:cViewPr>
        <p:scale>
          <a:sx n="88" d="100"/>
          <a:sy n="88" d="100"/>
        </p:scale>
        <p:origin x="-876" y="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#4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832793-262D-4C1C-BAF3-CCB507A5A7B8}" type="doc">
      <dgm:prSet loTypeId="urn:microsoft.com/office/officeart/2005/8/layout/pyramid2#4" loCatId="pyramid" qsTypeId="urn:microsoft.com/office/officeart/2005/8/quickstyle/simple3#7" qsCatId="simple" csTypeId="urn:microsoft.com/office/officeart/2005/8/colors/accent1_5#4" csCatId="accent1" phldr="1"/>
      <dgm:spPr/>
    </dgm:pt>
    <dgm:pt modelId="{260F6512-8780-4DEB-9EFE-A13CAF73A05E}">
      <dgm:prSet phldrT="[Text]" custT="1"/>
      <dgm:spPr/>
      <dgm:t>
        <a:bodyPr/>
        <a:lstStyle/>
        <a:p>
          <a:r>
            <a:rPr lang="en-IN" sz="4800" b="1" dirty="0">
              <a:solidFill>
                <a:srgbClr val="FF0000"/>
              </a:solidFill>
            </a:rPr>
            <a:t>Forma</a:t>
          </a:r>
          <a:r>
            <a:rPr lang="en-IN" sz="5200" b="1" dirty="0">
              <a:solidFill>
                <a:srgbClr val="FF0000"/>
              </a:solidFill>
            </a:rPr>
            <a:t>l </a:t>
          </a:r>
        </a:p>
      </dgm:t>
    </dgm:pt>
    <dgm:pt modelId="{C842DDE3-38A6-47FD-9950-D9547E1688F3}" type="parTrans" cxnId="{CA0F6CB1-B8E5-4A50-A2E4-AF1B4B77EA59}">
      <dgm:prSet/>
      <dgm:spPr/>
      <dgm:t>
        <a:bodyPr/>
        <a:lstStyle/>
        <a:p>
          <a:endParaRPr lang="en-IN"/>
        </a:p>
      </dgm:t>
    </dgm:pt>
    <dgm:pt modelId="{2BF38ADD-6C59-452B-A54C-4CFA2FFC8B81}" type="sibTrans" cxnId="{CA0F6CB1-B8E5-4A50-A2E4-AF1B4B77EA59}">
      <dgm:prSet/>
      <dgm:spPr/>
      <dgm:t>
        <a:bodyPr/>
        <a:lstStyle/>
        <a:p>
          <a:endParaRPr lang="en-IN"/>
        </a:p>
      </dgm:t>
    </dgm:pt>
    <dgm:pt modelId="{252780C6-81E1-4691-8C8D-AF05DA35BFF6}">
      <dgm:prSet phldrT="[Text]" custT="1"/>
      <dgm:spPr/>
      <dgm:t>
        <a:bodyPr/>
        <a:lstStyle/>
        <a:p>
          <a:r>
            <a:rPr lang="en-IN" sz="4800" b="1" dirty="0">
              <a:solidFill>
                <a:srgbClr val="FF0000"/>
              </a:solidFill>
            </a:rPr>
            <a:t>Informal</a:t>
          </a:r>
        </a:p>
      </dgm:t>
    </dgm:pt>
    <dgm:pt modelId="{8FBEB9BD-D435-4F14-914E-4FE213A6D673}" type="parTrans" cxnId="{C15975BF-2CB5-4EB0-81DB-36F2C18062FD}">
      <dgm:prSet/>
      <dgm:spPr/>
      <dgm:t>
        <a:bodyPr/>
        <a:lstStyle/>
        <a:p>
          <a:endParaRPr lang="en-IN"/>
        </a:p>
      </dgm:t>
    </dgm:pt>
    <dgm:pt modelId="{A136DA91-0038-41E1-9DA4-68D050DD541B}" type="sibTrans" cxnId="{C15975BF-2CB5-4EB0-81DB-36F2C18062FD}">
      <dgm:prSet/>
      <dgm:spPr/>
      <dgm:t>
        <a:bodyPr/>
        <a:lstStyle/>
        <a:p>
          <a:endParaRPr lang="en-IN"/>
        </a:p>
      </dgm:t>
    </dgm:pt>
    <dgm:pt modelId="{CB762A51-4F91-477A-B58D-C242EE191DF3}">
      <dgm:prSet phldrT="[Text]" custT="1"/>
      <dgm:spPr/>
      <dgm:t>
        <a:bodyPr/>
        <a:lstStyle/>
        <a:p>
          <a:r>
            <a:rPr lang="en-IN" sz="4800" b="1" dirty="0">
              <a:solidFill>
                <a:srgbClr val="FF0000"/>
              </a:solidFill>
            </a:rPr>
            <a:t>Everyday</a:t>
          </a:r>
        </a:p>
      </dgm:t>
    </dgm:pt>
    <dgm:pt modelId="{04B2F88E-F8A0-4BDC-AFE5-0975DC9876ED}" type="parTrans" cxnId="{47BEBD59-4E0D-485D-BC3F-8AF8BB2EBD6C}">
      <dgm:prSet/>
      <dgm:spPr/>
      <dgm:t>
        <a:bodyPr/>
        <a:lstStyle/>
        <a:p>
          <a:endParaRPr lang="en-IN"/>
        </a:p>
      </dgm:t>
    </dgm:pt>
    <dgm:pt modelId="{D66EF28D-87FF-426A-8745-8B08EC34E25E}" type="sibTrans" cxnId="{47BEBD59-4E0D-485D-BC3F-8AF8BB2EBD6C}">
      <dgm:prSet/>
      <dgm:spPr/>
      <dgm:t>
        <a:bodyPr/>
        <a:lstStyle/>
        <a:p>
          <a:endParaRPr lang="en-IN"/>
        </a:p>
      </dgm:t>
    </dgm:pt>
    <dgm:pt modelId="{65A7AAA6-6C47-4220-9F67-AC96422BCAE8}" type="pres">
      <dgm:prSet presAssocID="{9B832793-262D-4C1C-BAF3-CCB507A5A7B8}" presName="compositeShape" presStyleCnt="0">
        <dgm:presLayoutVars>
          <dgm:dir/>
          <dgm:resizeHandles/>
        </dgm:presLayoutVars>
      </dgm:prSet>
      <dgm:spPr/>
    </dgm:pt>
    <dgm:pt modelId="{FBB89541-5423-4CBC-8398-66C6468715A5}" type="pres">
      <dgm:prSet presAssocID="{9B832793-262D-4C1C-BAF3-CCB507A5A7B8}" presName="pyramid" presStyleLbl="node1" presStyleIdx="0" presStyleCnt="1"/>
      <dgm:spPr/>
    </dgm:pt>
    <dgm:pt modelId="{E5D479D5-770C-4D00-80A8-813ABC2D5FA7}" type="pres">
      <dgm:prSet presAssocID="{9B832793-262D-4C1C-BAF3-CCB507A5A7B8}" presName="theList" presStyleCnt="0"/>
      <dgm:spPr/>
    </dgm:pt>
    <dgm:pt modelId="{3A049F15-CB7B-4F3B-A4F1-59A31B9BD327}" type="pres">
      <dgm:prSet presAssocID="{260F6512-8780-4DEB-9EFE-A13CAF73A05E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DF5AF2C-8537-4317-A591-C43D6118183C}" type="pres">
      <dgm:prSet presAssocID="{260F6512-8780-4DEB-9EFE-A13CAF73A05E}" presName="aSpace" presStyleCnt="0"/>
      <dgm:spPr/>
    </dgm:pt>
    <dgm:pt modelId="{7A69EC2F-2E1F-4497-B0F0-F2118C2E5429}" type="pres">
      <dgm:prSet presAssocID="{252780C6-81E1-4691-8C8D-AF05DA35BFF6}" presName="aNode" presStyleLbl="fgAcc1" presStyleIdx="1" presStyleCnt="3" custLinFactNeighborX="-1539" custLinFactNeighborY="-3655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AAD54E7-9BED-47E7-BB24-3D6F913DF0AA}" type="pres">
      <dgm:prSet presAssocID="{252780C6-81E1-4691-8C8D-AF05DA35BFF6}" presName="aSpace" presStyleCnt="0"/>
      <dgm:spPr/>
    </dgm:pt>
    <dgm:pt modelId="{660C11AE-A277-412D-A5D8-12F2CF4D4A89}" type="pres">
      <dgm:prSet presAssocID="{CB762A51-4F91-477A-B58D-C242EE191DF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9B950BA-B8CA-496E-8429-69991E9F5064}" type="pres">
      <dgm:prSet presAssocID="{CB762A51-4F91-477A-B58D-C242EE191DF3}" presName="aSpace" presStyleCnt="0"/>
      <dgm:spPr/>
    </dgm:pt>
  </dgm:ptLst>
  <dgm:cxnLst>
    <dgm:cxn modelId="{876088EF-9DE0-4341-8769-187F02F1AAE9}" type="presOf" srcId="{CB762A51-4F91-477A-B58D-C242EE191DF3}" destId="{660C11AE-A277-412D-A5D8-12F2CF4D4A89}" srcOrd="0" destOrd="0" presId="urn:microsoft.com/office/officeart/2005/8/layout/pyramid2#4"/>
    <dgm:cxn modelId="{77E94E5E-E3FC-4621-9BFC-4D247B3833AD}" type="presOf" srcId="{252780C6-81E1-4691-8C8D-AF05DA35BFF6}" destId="{7A69EC2F-2E1F-4497-B0F0-F2118C2E5429}" srcOrd="0" destOrd="0" presId="urn:microsoft.com/office/officeart/2005/8/layout/pyramid2#4"/>
    <dgm:cxn modelId="{C15975BF-2CB5-4EB0-81DB-36F2C18062FD}" srcId="{9B832793-262D-4C1C-BAF3-CCB507A5A7B8}" destId="{252780C6-81E1-4691-8C8D-AF05DA35BFF6}" srcOrd="1" destOrd="0" parTransId="{8FBEB9BD-D435-4F14-914E-4FE213A6D673}" sibTransId="{A136DA91-0038-41E1-9DA4-68D050DD541B}"/>
    <dgm:cxn modelId="{2E435981-4B54-4327-A72A-DB7F0FA4BC31}" type="presOf" srcId="{9B832793-262D-4C1C-BAF3-CCB507A5A7B8}" destId="{65A7AAA6-6C47-4220-9F67-AC96422BCAE8}" srcOrd="0" destOrd="0" presId="urn:microsoft.com/office/officeart/2005/8/layout/pyramid2#4"/>
    <dgm:cxn modelId="{47BEBD59-4E0D-485D-BC3F-8AF8BB2EBD6C}" srcId="{9B832793-262D-4C1C-BAF3-CCB507A5A7B8}" destId="{CB762A51-4F91-477A-B58D-C242EE191DF3}" srcOrd="2" destOrd="0" parTransId="{04B2F88E-F8A0-4BDC-AFE5-0975DC9876ED}" sibTransId="{D66EF28D-87FF-426A-8745-8B08EC34E25E}"/>
    <dgm:cxn modelId="{CA0F6CB1-B8E5-4A50-A2E4-AF1B4B77EA59}" srcId="{9B832793-262D-4C1C-BAF3-CCB507A5A7B8}" destId="{260F6512-8780-4DEB-9EFE-A13CAF73A05E}" srcOrd="0" destOrd="0" parTransId="{C842DDE3-38A6-47FD-9950-D9547E1688F3}" sibTransId="{2BF38ADD-6C59-452B-A54C-4CFA2FFC8B81}"/>
    <dgm:cxn modelId="{6601404C-0120-41BC-8F69-2ECBDB0599E2}" type="presOf" srcId="{260F6512-8780-4DEB-9EFE-A13CAF73A05E}" destId="{3A049F15-CB7B-4F3B-A4F1-59A31B9BD327}" srcOrd="0" destOrd="0" presId="urn:microsoft.com/office/officeart/2005/8/layout/pyramid2#4"/>
    <dgm:cxn modelId="{ADF4227B-3175-46A4-853B-9BCB85EA4345}" type="presParOf" srcId="{65A7AAA6-6C47-4220-9F67-AC96422BCAE8}" destId="{FBB89541-5423-4CBC-8398-66C6468715A5}" srcOrd="0" destOrd="0" presId="urn:microsoft.com/office/officeart/2005/8/layout/pyramid2#4"/>
    <dgm:cxn modelId="{2BD7C7C4-CFD3-47F6-A5A6-971C6654A4C1}" type="presParOf" srcId="{65A7AAA6-6C47-4220-9F67-AC96422BCAE8}" destId="{E5D479D5-770C-4D00-80A8-813ABC2D5FA7}" srcOrd="1" destOrd="0" presId="urn:microsoft.com/office/officeart/2005/8/layout/pyramid2#4"/>
    <dgm:cxn modelId="{85230383-3D6F-4375-928E-D20BBC4880ED}" type="presParOf" srcId="{E5D479D5-770C-4D00-80A8-813ABC2D5FA7}" destId="{3A049F15-CB7B-4F3B-A4F1-59A31B9BD327}" srcOrd="0" destOrd="0" presId="urn:microsoft.com/office/officeart/2005/8/layout/pyramid2#4"/>
    <dgm:cxn modelId="{881076BB-7BA2-4600-8EFE-EFDCD56F1D2D}" type="presParOf" srcId="{E5D479D5-770C-4D00-80A8-813ABC2D5FA7}" destId="{2DF5AF2C-8537-4317-A591-C43D6118183C}" srcOrd="1" destOrd="0" presId="urn:microsoft.com/office/officeart/2005/8/layout/pyramid2#4"/>
    <dgm:cxn modelId="{A497AEB7-E763-4E8A-BD76-06CBD6565987}" type="presParOf" srcId="{E5D479D5-770C-4D00-80A8-813ABC2D5FA7}" destId="{7A69EC2F-2E1F-4497-B0F0-F2118C2E5429}" srcOrd="2" destOrd="0" presId="urn:microsoft.com/office/officeart/2005/8/layout/pyramid2#4"/>
    <dgm:cxn modelId="{4C889B82-619A-4660-91AF-4B72A9C1D486}" type="presParOf" srcId="{E5D479D5-770C-4D00-80A8-813ABC2D5FA7}" destId="{3AAD54E7-9BED-47E7-BB24-3D6F913DF0AA}" srcOrd="3" destOrd="0" presId="urn:microsoft.com/office/officeart/2005/8/layout/pyramid2#4"/>
    <dgm:cxn modelId="{0FAB3400-DE5E-48C9-886C-98DE2EF5EADD}" type="presParOf" srcId="{E5D479D5-770C-4D00-80A8-813ABC2D5FA7}" destId="{660C11AE-A277-412D-A5D8-12F2CF4D4A89}" srcOrd="4" destOrd="0" presId="urn:microsoft.com/office/officeart/2005/8/layout/pyramid2#4"/>
    <dgm:cxn modelId="{429AF715-AA7C-44B5-8748-142131D69915}" type="presParOf" srcId="{E5D479D5-770C-4D00-80A8-813ABC2D5FA7}" destId="{D9B950BA-B8CA-496E-8429-69991E9F5064}" srcOrd="5" destOrd="0" presId="urn:microsoft.com/office/officeart/2005/8/layout/pyramid2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C1D600-3823-46B9-BE2C-FC929A4EB780}" type="doc">
      <dgm:prSet loTypeId="urn:microsoft.com/office/officeart/2005/8/layout/process3#4" loCatId="process" qsTypeId="urn:microsoft.com/office/officeart/2005/8/quickstyle/simple3#8" qsCatId="simple" csTypeId="urn:microsoft.com/office/officeart/2005/8/colors/accent1_2#4" csCatId="accent1" phldr="1"/>
      <dgm:spPr/>
      <dgm:t>
        <a:bodyPr/>
        <a:lstStyle/>
        <a:p>
          <a:endParaRPr lang="en-IN"/>
        </a:p>
      </dgm:t>
    </dgm:pt>
    <dgm:pt modelId="{531C12FB-291B-45F0-A633-45A4C73070BC}">
      <dgm:prSet phldrT="[Text]"/>
      <dgm:spPr/>
      <dgm:t>
        <a:bodyPr/>
        <a:lstStyle/>
        <a:p>
          <a:r>
            <a:rPr lang="en-IN" dirty="0"/>
            <a:t>Before Meeting</a:t>
          </a:r>
        </a:p>
      </dgm:t>
    </dgm:pt>
    <dgm:pt modelId="{FB73130C-710A-404D-AEDB-49C486427A0E}" type="parTrans" cxnId="{3C96D6D0-B2BA-41C5-BEBC-4423AD51E39B}">
      <dgm:prSet/>
      <dgm:spPr/>
      <dgm:t>
        <a:bodyPr/>
        <a:lstStyle/>
        <a:p>
          <a:endParaRPr lang="en-IN"/>
        </a:p>
      </dgm:t>
    </dgm:pt>
    <dgm:pt modelId="{367338A8-A203-49F7-A7DC-6011FE9F258F}" type="sibTrans" cxnId="{3C96D6D0-B2BA-41C5-BEBC-4423AD51E39B}">
      <dgm:prSet/>
      <dgm:spPr/>
      <dgm:t>
        <a:bodyPr/>
        <a:lstStyle/>
        <a:p>
          <a:endParaRPr lang="en-IN"/>
        </a:p>
      </dgm:t>
    </dgm:pt>
    <dgm:pt modelId="{5C7880CF-B262-4C10-8CDB-85813DF79880}">
      <dgm:prSet phldrT="[Text]"/>
      <dgm:spPr/>
      <dgm:t>
        <a:bodyPr/>
        <a:lstStyle/>
        <a:p>
          <a:r>
            <a:rPr lang="en-IN" dirty="0"/>
            <a:t>Preparation</a:t>
          </a:r>
        </a:p>
      </dgm:t>
    </dgm:pt>
    <dgm:pt modelId="{D8C508B9-D57B-4AD1-B589-E807473AA5AD}" type="parTrans" cxnId="{4208A8B6-3E6F-4FE8-95A0-6E139527F087}">
      <dgm:prSet/>
      <dgm:spPr/>
      <dgm:t>
        <a:bodyPr/>
        <a:lstStyle/>
        <a:p>
          <a:endParaRPr lang="en-IN"/>
        </a:p>
      </dgm:t>
    </dgm:pt>
    <dgm:pt modelId="{0913C991-C320-48BF-91B3-F6630A81A77D}" type="sibTrans" cxnId="{4208A8B6-3E6F-4FE8-95A0-6E139527F087}">
      <dgm:prSet/>
      <dgm:spPr/>
      <dgm:t>
        <a:bodyPr/>
        <a:lstStyle/>
        <a:p>
          <a:endParaRPr lang="en-IN"/>
        </a:p>
      </dgm:t>
    </dgm:pt>
    <dgm:pt modelId="{54D1A36E-B32F-4C91-9EC4-D2349BF17733}">
      <dgm:prSet phldrT="[Text]"/>
      <dgm:spPr/>
      <dgm:t>
        <a:bodyPr/>
        <a:lstStyle/>
        <a:p>
          <a:r>
            <a:rPr lang="en-IN" dirty="0"/>
            <a:t>During Meeting</a:t>
          </a:r>
        </a:p>
      </dgm:t>
    </dgm:pt>
    <dgm:pt modelId="{F508D659-EFB6-48C1-A8C7-B7F094864ED3}" type="parTrans" cxnId="{490B252A-B7A3-4727-8CE0-D6F7DF6F1863}">
      <dgm:prSet/>
      <dgm:spPr/>
      <dgm:t>
        <a:bodyPr/>
        <a:lstStyle/>
        <a:p>
          <a:endParaRPr lang="en-IN"/>
        </a:p>
      </dgm:t>
    </dgm:pt>
    <dgm:pt modelId="{73EA9566-10BC-465E-BC61-9CF00D730624}" type="sibTrans" cxnId="{490B252A-B7A3-4727-8CE0-D6F7DF6F1863}">
      <dgm:prSet/>
      <dgm:spPr/>
      <dgm:t>
        <a:bodyPr/>
        <a:lstStyle/>
        <a:p>
          <a:endParaRPr lang="en-IN"/>
        </a:p>
      </dgm:t>
    </dgm:pt>
    <dgm:pt modelId="{02875359-5E1C-4FA7-B69E-910B7211C477}">
      <dgm:prSet phldrT="[Text]"/>
      <dgm:spPr/>
      <dgm:t>
        <a:bodyPr/>
        <a:lstStyle/>
        <a:p>
          <a:r>
            <a:rPr lang="en-IN" dirty="0"/>
            <a:t>Writing down actions and conclusions</a:t>
          </a:r>
        </a:p>
      </dgm:t>
    </dgm:pt>
    <dgm:pt modelId="{F73335D3-8B5A-42A4-B027-97BC0ADE1CD7}" type="parTrans" cxnId="{A6E4C137-A4A1-4E06-A32F-E30B46B48604}">
      <dgm:prSet/>
      <dgm:spPr/>
      <dgm:t>
        <a:bodyPr/>
        <a:lstStyle/>
        <a:p>
          <a:endParaRPr lang="en-IN"/>
        </a:p>
      </dgm:t>
    </dgm:pt>
    <dgm:pt modelId="{C836F1CD-B04A-4096-AE50-34109200621D}" type="sibTrans" cxnId="{A6E4C137-A4A1-4E06-A32F-E30B46B48604}">
      <dgm:prSet/>
      <dgm:spPr/>
      <dgm:t>
        <a:bodyPr/>
        <a:lstStyle/>
        <a:p>
          <a:endParaRPr lang="en-IN"/>
        </a:p>
      </dgm:t>
    </dgm:pt>
    <dgm:pt modelId="{9E47D072-CABC-4402-A469-1DA7FADDD001}">
      <dgm:prSet phldrT="[Text]"/>
      <dgm:spPr/>
      <dgm:t>
        <a:bodyPr/>
        <a:lstStyle/>
        <a:p>
          <a:r>
            <a:rPr lang="en-IN" dirty="0"/>
            <a:t>After Meeting</a:t>
          </a:r>
        </a:p>
      </dgm:t>
    </dgm:pt>
    <dgm:pt modelId="{EAF8F8DC-8A77-4F84-B703-EADC69DC5E12}" type="parTrans" cxnId="{00BF1AA2-528E-4006-BBB0-F00A22276D75}">
      <dgm:prSet/>
      <dgm:spPr/>
      <dgm:t>
        <a:bodyPr/>
        <a:lstStyle/>
        <a:p>
          <a:endParaRPr lang="en-IN"/>
        </a:p>
      </dgm:t>
    </dgm:pt>
    <dgm:pt modelId="{714BBC42-6938-47E7-BDBD-CD9999A6BFD3}" type="sibTrans" cxnId="{00BF1AA2-528E-4006-BBB0-F00A22276D75}">
      <dgm:prSet/>
      <dgm:spPr/>
      <dgm:t>
        <a:bodyPr/>
        <a:lstStyle/>
        <a:p>
          <a:endParaRPr lang="en-IN"/>
        </a:p>
      </dgm:t>
    </dgm:pt>
    <dgm:pt modelId="{59AA8226-4A95-4073-B8BF-160B1CD9EC09}">
      <dgm:prSet phldrT="[Text]"/>
      <dgm:spPr/>
      <dgm:t>
        <a:bodyPr/>
        <a:lstStyle/>
        <a:p>
          <a:r>
            <a:rPr lang="en-IN" dirty="0"/>
            <a:t>Distributing the minutes</a:t>
          </a:r>
        </a:p>
      </dgm:t>
    </dgm:pt>
    <dgm:pt modelId="{A516FA14-3333-4B75-B77C-5E48C935080A}" type="parTrans" cxnId="{3136B7E7-2FF3-4488-BEAD-7E38D751C6BA}">
      <dgm:prSet/>
      <dgm:spPr/>
      <dgm:t>
        <a:bodyPr/>
        <a:lstStyle/>
        <a:p>
          <a:endParaRPr lang="en-IN"/>
        </a:p>
      </dgm:t>
    </dgm:pt>
    <dgm:pt modelId="{D34D9768-48CB-48AF-A496-60A771560A02}" type="sibTrans" cxnId="{3136B7E7-2FF3-4488-BEAD-7E38D751C6BA}">
      <dgm:prSet/>
      <dgm:spPr/>
      <dgm:t>
        <a:bodyPr/>
        <a:lstStyle/>
        <a:p>
          <a:endParaRPr lang="en-IN"/>
        </a:p>
      </dgm:t>
    </dgm:pt>
    <dgm:pt modelId="{4C51799C-8B4A-4E7D-9FC9-5C70738707DC}" type="pres">
      <dgm:prSet presAssocID="{D8C1D600-3823-46B9-BE2C-FC929A4EB78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ED7C806-0D23-460E-A6D8-C2FB669A1D79}" type="pres">
      <dgm:prSet presAssocID="{531C12FB-291B-45F0-A633-45A4C73070BC}" presName="composite" presStyleCnt="0"/>
      <dgm:spPr/>
    </dgm:pt>
    <dgm:pt modelId="{22F6C30C-B0C7-449F-B088-B3A56CE63546}" type="pres">
      <dgm:prSet presAssocID="{531C12FB-291B-45F0-A633-45A4C73070BC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E39B595-C6A9-4D7C-8621-4A1E7278030D}" type="pres">
      <dgm:prSet presAssocID="{531C12FB-291B-45F0-A633-45A4C73070BC}" presName="parSh" presStyleLbl="node1" presStyleIdx="0" presStyleCnt="3"/>
      <dgm:spPr/>
      <dgm:t>
        <a:bodyPr/>
        <a:lstStyle/>
        <a:p>
          <a:endParaRPr lang="en-IN"/>
        </a:p>
      </dgm:t>
    </dgm:pt>
    <dgm:pt modelId="{4749BE49-4725-4A91-8D8E-5841BC80F603}" type="pres">
      <dgm:prSet presAssocID="{531C12FB-291B-45F0-A633-45A4C73070BC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C9A6EDE-2275-4C35-AB0F-89A21F5B0E69}" type="pres">
      <dgm:prSet presAssocID="{367338A8-A203-49F7-A7DC-6011FE9F258F}" presName="sibTrans" presStyleLbl="sibTrans2D1" presStyleIdx="0" presStyleCnt="2"/>
      <dgm:spPr/>
      <dgm:t>
        <a:bodyPr/>
        <a:lstStyle/>
        <a:p>
          <a:endParaRPr lang="en-IN"/>
        </a:p>
      </dgm:t>
    </dgm:pt>
    <dgm:pt modelId="{95E7FBC7-EEC9-4B94-B278-0BBBEB040E03}" type="pres">
      <dgm:prSet presAssocID="{367338A8-A203-49F7-A7DC-6011FE9F258F}" presName="connTx" presStyleLbl="sibTrans2D1" presStyleIdx="0" presStyleCnt="2"/>
      <dgm:spPr/>
      <dgm:t>
        <a:bodyPr/>
        <a:lstStyle/>
        <a:p>
          <a:endParaRPr lang="en-IN"/>
        </a:p>
      </dgm:t>
    </dgm:pt>
    <dgm:pt modelId="{7FB5C9A0-3FE3-410D-B1CF-45F6919FEC50}" type="pres">
      <dgm:prSet presAssocID="{54D1A36E-B32F-4C91-9EC4-D2349BF17733}" presName="composite" presStyleCnt="0"/>
      <dgm:spPr/>
    </dgm:pt>
    <dgm:pt modelId="{7B3A838A-EE88-43AE-B3A9-331CCC0EFFE5}" type="pres">
      <dgm:prSet presAssocID="{54D1A36E-B32F-4C91-9EC4-D2349BF17733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9A6DC44-ECCC-4FA9-B534-833AD6E58580}" type="pres">
      <dgm:prSet presAssocID="{54D1A36E-B32F-4C91-9EC4-D2349BF17733}" presName="parSh" presStyleLbl="node1" presStyleIdx="1" presStyleCnt="3"/>
      <dgm:spPr/>
      <dgm:t>
        <a:bodyPr/>
        <a:lstStyle/>
        <a:p>
          <a:endParaRPr lang="en-IN"/>
        </a:p>
      </dgm:t>
    </dgm:pt>
    <dgm:pt modelId="{93F3BB69-62FA-4320-8514-50802B9ECDD7}" type="pres">
      <dgm:prSet presAssocID="{54D1A36E-B32F-4C91-9EC4-D2349BF17733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5498433-DC57-4F27-8A51-ACDD508E9BED}" type="pres">
      <dgm:prSet presAssocID="{73EA9566-10BC-465E-BC61-9CF00D730624}" presName="sibTrans" presStyleLbl="sibTrans2D1" presStyleIdx="1" presStyleCnt="2"/>
      <dgm:spPr/>
      <dgm:t>
        <a:bodyPr/>
        <a:lstStyle/>
        <a:p>
          <a:endParaRPr lang="en-IN"/>
        </a:p>
      </dgm:t>
    </dgm:pt>
    <dgm:pt modelId="{C76BDC11-6E08-4171-88D6-661A36550D8E}" type="pres">
      <dgm:prSet presAssocID="{73EA9566-10BC-465E-BC61-9CF00D730624}" presName="connTx" presStyleLbl="sibTrans2D1" presStyleIdx="1" presStyleCnt="2"/>
      <dgm:spPr/>
      <dgm:t>
        <a:bodyPr/>
        <a:lstStyle/>
        <a:p>
          <a:endParaRPr lang="en-IN"/>
        </a:p>
      </dgm:t>
    </dgm:pt>
    <dgm:pt modelId="{C60B9D0E-8ECE-4AD5-8C4B-4631A666B350}" type="pres">
      <dgm:prSet presAssocID="{9E47D072-CABC-4402-A469-1DA7FADDD001}" presName="composite" presStyleCnt="0"/>
      <dgm:spPr/>
    </dgm:pt>
    <dgm:pt modelId="{0778B503-A9E1-4C89-862B-B98D7F8650A2}" type="pres">
      <dgm:prSet presAssocID="{9E47D072-CABC-4402-A469-1DA7FADDD00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9C2943C-25ED-4F91-9E14-D6270CFFE1CD}" type="pres">
      <dgm:prSet presAssocID="{9E47D072-CABC-4402-A469-1DA7FADDD001}" presName="parSh" presStyleLbl="node1" presStyleIdx="2" presStyleCnt="3"/>
      <dgm:spPr/>
      <dgm:t>
        <a:bodyPr/>
        <a:lstStyle/>
        <a:p>
          <a:endParaRPr lang="en-IN"/>
        </a:p>
      </dgm:t>
    </dgm:pt>
    <dgm:pt modelId="{CC217AC7-EDE1-4B3B-99BD-0FE9169E24D2}" type="pres">
      <dgm:prSet presAssocID="{9E47D072-CABC-4402-A469-1DA7FADDD001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53F743E-BBA8-4542-B849-F5BACCD2A3AD}" type="presOf" srcId="{02875359-5E1C-4FA7-B69E-910B7211C477}" destId="{93F3BB69-62FA-4320-8514-50802B9ECDD7}" srcOrd="0" destOrd="0" presId="urn:microsoft.com/office/officeart/2005/8/layout/process3#4"/>
    <dgm:cxn modelId="{D9E70A41-B9DD-4C9A-A5AE-F6BFCDEB9480}" type="presOf" srcId="{367338A8-A203-49F7-A7DC-6011FE9F258F}" destId="{95E7FBC7-EEC9-4B94-B278-0BBBEB040E03}" srcOrd="1" destOrd="0" presId="urn:microsoft.com/office/officeart/2005/8/layout/process3#4"/>
    <dgm:cxn modelId="{D69267E0-1759-451C-9342-8B426D46A36B}" type="presOf" srcId="{59AA8226-4A95-4073-B8BF-160B1CD9EC09}" destId="{CC217AC7-EDE1-4B3B-99BD-0FE9169E24D2}" srcOrd="0" destOrd="0" presId="urn:microsoft.com/office/officeart/2005/8/layout/process3#4"/>
    <dgm:cxn modelId="{BFDFE16A-0538-4A43-8A85-467CA3691070}" type="presOf" srcId="{73EA9566-10BC-465E-BC61-9CF00D730624}" destId="{85498433-DC57-4F27-8A51-ACDD508E9BED}" srcOrd="0" destOrd="0" presId="urn:microsoft.com/office/officeart/2005/8/layout/process3#4"/>
    <dgm:cxn modelId="{63376691-0A51-49B5-8942-09819ED73F2D}" type="presOf" srcId="{54D1A36E-B32F-4C91-9EC4-D2349BF17733}" destId="{B9A6DC44-ECCC-4FA9-B534-833AD6E58580}" srcOrd="1" destOrd="0" presId="urn:microsoft.com/office/officeart/2005/8/layout/process3#4"/>
    <dgm:cxn modelId="{00BF1AA2-528E-4006-BBB0-F00A22276D75}" srcId="{D8C1D600-3823-46B9-BE2C-FC929A4EB780}" destId="{9E47D072-CABC-4402-A469-1DA7FADDD001}" srcOrd="2" destOrd="0" parTransId="{EAF8F8DC-8A77-4F84-B703-EADC69DC5E12}" sibTransId="{714BBC42-6938-47E7-BDBD-CD9999A6BFD3}"/>
    <dgm:cxn modelId="{9A336E92-4F03-45F5-9F12-C763AEF0FF05}" type="presOf" srcId="{5C7880CF-B262-4C10-8CDB-85813DF79880}" destId="{4749BE49-4725-4A91-8D8E-5841BC80F603}" srcOrd="0" destOrd="0" presId="urn:microsoft.com/office/officeart/2005/8/layout/process3#4"/>
    <dgm:cxn modelId="{1DB34A46-63C1-45D7-AC0E-AEDFF72FB3F0}" type="presOf" srcId="{D8C1D600-3823-46B9-BE2C-FC929A4EB780}" destId="{4C51799C-8B4A-4E7D-9FC9-5C70738707DC}" srcOrd="0" destOrd="0" presId="urn:microsoft.com/office/officeart/2005/8/layout/process3#4"/>
    <dgm:cxn modelId="{8DFDD736-25A5-420F-9582-E95DF29E15B3}" type="presOf" srcId="{9E47D072-CABC-4402-A469-1DA7FADDD001}" destId="{0778B503-A9E1-4C89-862B-B98D7F8650A2}" srcOrd="0" destOrd="0" presId="urn:microsoft.com/office/officeart/2005/8/layout/process3#4"/>
    <dgm:cxn modelId="{104A2BF5-71C2-4A7F-A493-38D2EA019C3C}" type="presOf" srcId="{73EA9566-10BC-465E-BC61-9CF00D730624}" destId="{C76BDC11-6E08-4171-88D6-661A36550D8E}" srcOrd="1" destOrd="0" presId="urn:microsoft.com/office/officeart/2005/8/layout/process3#4"/>
    <dgm:cxn modelId="{A6E4C137-A4A1-4E06-A32F-E30B46B48604}" srcId="{54D1A36E-B32F-4C91-9EC4-D2349BF17733}" destId="{02875359-5E1C-4FA7-B69E-910B7211C477}" srcOrd="0" destOrd="0" parTransId="{F73335D3-8B5A-42A4-B027-97BC0ADE1CD7}" sibTransId="{C836F1CD-B04A-4096-AE50-34109200621D}"/>
    <dgm:cxn modelId="{3C96D6D0-B2BA-41C5-BEBC-4423AD51E39B}" srcId="{D8C1D600-3823-46B9-BE2C-FC929A4EB780}" destId="{531C12FB-291B-45F0-A633-45A4C73070BC}" srcOrd="0" destOrd="0" parTransId="{FB73130C-710A-404D-AEDB-49C486427A0E}" sibTransId="{367338A8-A203-49F7-A7DC-6011FE9F258F}"/>
    <dgm:cxn modelId="{70EAD573-9618-4FA6-AA4A-6A139AB4D9CD}" type="presOf" srcId="{9E47D072-CABC-4402-A469-1DA7FADDD001}" destId="{29C2943C-25ED-4F91-9E14-D6270CFFE1CD}" srcOrd="1" destOrd="0" presId="urn:microsoft.com/office/officeart/2005/8/layout/process3#4"/>
    <dgm:cxn modelId="{490B252A-B7A3-4727-8CE0-D6F7DF6F1863}" srcId="{D8C1D600-3823-46B9-BE2C-FC929A4EB780}" destId="{54D1A36E-B32F-4C91-9EC4-D2349BF17733}" srcOrd="1" destOrd="0" parTransId="{F508D659-EFB6-48C1-A8C7-B7F094864ED3}" sibTransId="{73EA9566-10BC-465E-BC61-9CF00D730624}"/>
    <dgm:cxn modelId="{8DF0024B-D2D8-4B27-B468-CDE94066C0BD}" type="presOf" srcId="{531C12FB-291B-45F0-A633-45A4C73070BC}" destId="{BE39B595-C6A9-4D7C-8621-4A1E7278030D}" srcOrd="1" destOrd="0" presId="urn:microsoft.com/office/officeart/2005/8/layout/process3#4"/>
    <dgm:cxn modelId="{8194534F-67F7-4D13-8BDB-ED188B9FECFA}" type="presOf" srcId="{54D1A36E-B32F-4C91-9EC4-D2349BF17733}" destId="{7B3A838A-EE88-43AE-B3A9-331CCC0EFFE5}" srcOrd="0" destOrd="0" presId="urn:microsoft.com/office/officeart/2005/8/layout/process3#4"/>
    <dgm:cxn modelId="{12E46417-0E5E-4561-BC05-569F10164AE5}" type="presOf" srcId="{367338A8-A203-49F7-A7DC-6011FE9F258F}" destId="{FC9A6EDE-2275-4C35-AB0F-89A21F5B0E69}" srcOrd="0" destOrd="0" presId="urn:microsoft.com/office/officeart/2005/8/layout/process3#4"/>
    <dgm:cxn modelId="{3136B7E7-2FF3-4488-BEAD-7E38D751C6BA}" srcId="{9E47D072-CABC-4402-A469-1DA7FADDD001}" destId="{59AA8226-4A95-4073-B8BF-160B1CD9EC09}" srcOrd="0" destOrd="0" parTransId="{A516FA14-3333-4B75-B77C-5E48C935080A}" sibTransId="{D34D9768-48CB-48AF-A496-60A771560A02}"/>
    <dgm:cxn modelId="{4208A8B6-3E6F-4FE8-95A0-6E139527F087}" srcId="{531C12FB-291B-45F0-A633-45A4C73070BC}" destId="{5C7880CF-B262-4C10-8CDB-85813DF79880}" srcOrd="0" destOrd="0" parTransId="{D8C508B9-D57B-4AD1-B589-E807473AA5AD}" sibTransId="{0913C991-C320-48BF-91B3-F6630A81A77D}"/>
    <dgm:cxn modelId="{EA057697-BB3C-4CE5-B08B-A21C71AEF108}" type="presOf" srcId="{531C12FB-291B-45F0-A633-45A4C73070BC}" destId="{22F6C30C-B0C7-449F-B088-B3A56CE63546}" srcOrd="0" destOrd="0" presId="urn:microsoft.com/office/officeart/2005/8/layout/process3#4"/>
    <dgm:cxn modelId="{340BE902-0EE3-4B53-AAFD-F95C0B600252}" type="presParOf" srcId="{4C51799C-8B4A-4E7D-9FC9-5C70738707DC}" destId="{8ED7C806-0D23-460E-A6D8-C2FB669A1D79}" srcOrd="0" destOrd="0" presId="urn:microsoft.com/office/officeart/2005/8/layout/process3#4"/>
    <dgm:cxn modelId="{53587605-F9EC-4B1F-8110-1BBF1B08C2FC}" type="presParOf" srcId="{8ED7C806-0D23-460E-A6D8-C2FB669A1D79}" destId="{22F6C30C-B0C7-449F-B088-B3A56CE63546}" srcOrd="0" destOrd="0" presId="urn:microsoft.com/office/officeart/2005/8/layout/process3#4"/>
    <dgm:cxn modelId="{23C58A5C-EC3C-41D5-98E3-193E95D591BF}" type="presParOf" srcId="{8ED7C806-0D23-460E-A6D8-C2FB669A1D79}" destId="{BE39B595-C6A9-4D7C-8621-4A1E7278030D}" srcOrd="1" destOrd="0" presId="urn:microsoft.com/office/officeart/2005/8/layout/process3#4"/>
    <dgm:cxn modelId="{EDF5CD32-9D4D-478E-9170-866026C25D94}" type="presParOf" srcId="{8ED7C806-0D23-460E-A6D8-C2FB669A1D79}" destId="{4749BE49-4725-4A91-8D8E-5841BC80F603}" srcOrd="2" destOrd="0" presId="urn:microsoft.com/office/officeart/2005/8/layout/process3#4"/>
    <dgm:cxn modelId="{E6DF25A5-AAAD-4C53-94B2-D8F62BD15342}" type="presParOf" srcId="{4C51799C-8B4A-4E7D-9FC9-5C70738707DC}" destId="{FC9A6EDE-2275-4C35-AB0F-89A21F5B0E69}" srcOrd="1" destOrd="0" presId="urn:microsoft.com/office/officeart/2005/8/layout/process3#4"/>
    <dgm:cxn modelId="{1107E397-3A88-4332-B32A-61EEAD7ECDD0}" type="presParOf" srcId="{FC9A6EDE-2275-4C35-AB0F-89A21F5B0E69}" destId="{95E7FBC7-EEC9-4B94-B278-0BBBEB040E03}" srcOrd="0" destOrd="0" presId="urn:microsoft.com/office/officeart/2005/8/layout/process3#4"/>
    <dgm:cxn modelId="{CC0A1878-04F3-4325-9B5C-C45000F241D1}" type="presParOf" srcId="{4C51799C-8B4A-4E7D-9FC9-5C70738707DC}" destId="{7FB5C9A0-3FE3-410D-B1CF-45F6919FEC50}" srcOrd="2" destOrd="0" presId="urn:microsoft.com/office/officeart/2005/8/layout/process3#4"/>
    <dgm:cxn modelId="{23B8F76F-31A2-4156-BB0E-6591F5094F21}" type="presParOf" srcId="{7FB5C9A0-3FE3-410D-B1CF-45F6919FEC50}" destId="{7B3A838A-EE88-43AE-B3A9-331CCC0EFFE5}" srcOrd="0" destOrd="0" presId="urn:microsoft.com/office/officeart/2005/8/layout/process3#4"/>
    <dgm:cxn modelId="{93095B9E-6F69-46C8-8FF8-5AC23192E0F7}" type="presParOf" srcId="{7FB5C9A0-3FE3-410D-B1CF-45F6919FEC50}" destId="{B9A6DC44-ECCC-4FA9-B534-833AD6E58580}" srcOrd="1" destOrd="0" presId="urn:microsoft.com/office/officeart/2005/8/layout/process3#4"/>
    <dgm:cxn modelId="{8C9B6D53-9876-4C2E-B452-5BD6251D0959}" type="presParOf" srcId="{7FB5C9A0-3FE3-410D-B1CF-45F6919FEC50}" destId="{93F3BB69-62FA-4320-8514-50802B9ECDD7}" srcOrd="2" destOrd="0" presId="urn:microsoft.com/office/officeart/2005/8/layout/process3#4"/>
    <dgm:cxn modelId="{6076E86C-0015-4CC1-927A-07B0CFCFFE84}" type="presParOf" srcId="{4C51799C-8B4A-4E7D-9FC9-5C70738707DC}" destId="{85498433-DC57-4F27-8A51-ACDD508E9BED}" srcOrd="3" destOrd="0" presId="urn:microsoft.com/office/officeart/2005/8/layout/process3#4"/>
    <dgm:cxn modelId="{978DC77F-041E-4C1C-8289-F74E9639D714}" type="presParOf" srcId="{85498433-DC57-4F27-8A51-ACDD508E9BED}" destId="{C76BDC11-6E08-4171-88D6-661A36550D8E}" srcOrd="0" destOrd="0" presId="urn:microsoft.com/office/officeart/2005/8/layout/process3#4"/>
    <dgm:cxn modelId="{5246F7C8-C2FF-4024-8EDB-FA6EDC4C6477}" type="presParOf" srcId="{4C51799C-8B4A-4E7D-9FC9-5C70738707DC}" destId="{C60B9D0E-8ECE-4AD5-8C4B-4631A666B350}" srcOrd="4" destOrd="0" presId="urn:microsoft.com/office/officeart/2005/8/layout/process3#4"/>
    <dgm:cxn modelId="{63F525A6-475E-4E37-9F43-96ECEC06FA3D}" type="presParOf" srcId="{C60B9D0E-8ECE-4AD5-8C4B-4631A666B350}" destId="{0778B503-A9E1-4C89-862B-B98D7F8650A2}" srcOrd="0" destOrd="0" presId="urn:microsoft.com/office/officeart/2005/8/layout/process3#4"/>
    <dgm:cxn modelId="{2303F0B0-8005-4C33-8352-30D79DBBB9A9}" type="presParOf" srcId="{C60B9D0E-8ECE-4AD5-8C4B-4631A666B350}" destId="{29C2943C-25ED-4F91-9E14-D6270CFFE1CD}" srcOrd="1" destOrd="0" presId="urn:microsoft.com/office/officeart/2005/8/layout/process3#4"/>
    <dgm:cxn modelId="{79B126D6-6ACE-4FF3-82A2-C595E152795B}" type="presParOf" srcId="{C60B9D0E-8ECE-4AD5-8C4B-4631A666B350}" destId="{CC217AC7-EDE1-4B3B-99BD-0FE9169E24D2}" srcOrd="2" destOrd="0" presId="urn:microsoft.com/office/officeart/2005/8/layout/process3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89541-5423-4CBC-8398-66C6468715A5}">
      <dsp:nvSpPr>
        <dsp:cNvPr id="0" name=""/>
        <dsp:cNvSpPr/>
      </dsp:nvSpPr>
      <dsp:spPr>
        <a:xfrm>
          <a:off x="1050814" y="0"/>
          <a:ext cx="5056336" cy="5056336"/>
        </a:xfrm>
        <a:prstGeom prst="triangl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0"/>
                <a:tint val="66000"/>
                <a:satMod val="24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0"/>
                <a:tint val="66000"/>
                <a:satMod val="22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A049F15-CB7B-4F3B-A4F1-59A31B9BD327}">
      <dsp:nvSpPr>
        <dsp:cNvPr id="0" name=""/>
        <dsp:cNvSpPr/>
      </dsp:nvSpPr>
      <dsp:spPr>
        <a:xfrm>
          <a:off x="3578982" y="508349"/>
          <a:ext cx="3286618" cy="119692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800" b="1" kern="1200" dirty="0">
              <a:solidFill>
                <a:srgbClr val="FF0000"/>
              </a:solidFill>
            </a:rPr>
            <a:t>Forma</a:t>
          </a:r>
          <a:r>
            <a:rPr lang="en-IN" sz="5200" b="1" kern="1200" dirty="0">
              <a:solidFill>
                <a:srgbClr val="FF0000"/>
              </a:solidFill>
            </a:rPr>
            <a:t>l </a:t>
          </a:r>
        </a:p>
      </dsp:txBody>
      <dsp:txXfrm>
        <a:off x="3637411" y="566778"/>
        <a:ext cx="3169760" cy="1080071"/>
      </dsp:txXfrm>
    </dsp:sp>
    <dsp:sp modelId="{7A69EC2F-2E1F-4497-B0F0-F2118C2E5429}">
      <dsp:nvSpPr>
        <dsp:cNvPr id="0" name=""/>
        <dsp:cNvSpPr/>
      </dsp:nvSpPr>
      <dsp:spPr>
        <a:xfrm>
          <a:off x="3528401" y="1800199"/>
          <a:ext cx="3286618" cy="119692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800" b="1" kern="1200" dirty="0">
              <a:solidFill>
                <a:srgbClr val="FF0000"/>
              </a:solidFill>
            </a:rPr>
            <a:t>Informal</a:t>
          </a:r>
        </a:p>
      </dsp:txBody>
      <dsp:txXfrm>
        <a:off x="3586830" y="1858628"/>
        <a:ext cx="3169760" cy="1080071"/>
      </dsp:txXfrm>
    </dsp:sp>
    <dsp:sp modelId="{660C11AE-A277-412D-A5D8-12F2CF4D4A89}">
      <dsp:nvSpPr>
        <dsp:cNvPr id="0" name=""/>
        <dsp:cNvSpPr/>
      </dsp:nvSpPr>
      <dsp:spPr>
        <a:xfrm>
          <a:off x="3578982" y="3201440"/>
          <a:ext cx="3286618" cy="119692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800" b="1" kern="1200" dirty="0">
              <a:solidFill>
                <a:srgbClr val="FF0000"/>
              </a:solidFill>
            </a:rPr>
            <a:t>Everyday</a:t>
          </a:r>
        </a:p>
      </dsp:txBody>
      <dsp:txXfrm>
        <a:off x="3637411" y="3259869"/>
        <a:ext cx="3169760" cy="10800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39B595-C6A9-4D7C-8621-4A1E7278030D}">
      <dsp:nvSpPr>
        <dsp:cNvPr id="0" name=""/>
        <dsp:cNvSpPr/>
      </dsp:nvSpPr>
      <dsp:spPr>
        <a:xfrm>
          <a:off x="4082" y="1552381"/>
          <a:ext cx="1856384" cy="86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4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2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/>
            <a:t>Before Meeting</a:t>
          </a:r>
        </a:p>
      </dsp:txBody>
      <dsp:txXfrm>
        <a:off x="4082" y="1552381"/>
        <a:ext cx="1856384" cy="576000"/>
      </dsp:txXfrm>
    </dsp:sp>
    <dsp:sp modelId="{4749BE49-4725-4A91-8D8E-5841BC80F603}">
      <dsp:nvSpPr>
        <dsp:cNvPr id="0" name=""/>
        <dsp:cNvSpPr/>
      </dsp:nvSpPr>
      <dsp:spPr>
        <a:xfrm>
          <a:off x="384306" y="2128381"/>
          <a:ext cx="1856384" cy="140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/>
            <a:t>Preparation</a:t>
          </a:r>
        </a:p>
      </dsp:txBody>
      <dsp:txXfrm>
        <a:off x="425428" y="2169503"/>
        <a:ext cx="1774140" cy="1321756"/>
      </dsp:txXfrm>
    </dsp:sp>
    <dsp:sp modelId="{FC9A6EDE-2275-4C35-AB0F-89A21F5B0E69}">
      <dsp:nvSpPr>
        <dsp:cNvPr id="0" name=""/>
        <dsp:cNvSpPr/>
      </dsp:nvSpPr>
      <dsp:spPr>
        <a:xfrm>
          <a:off x="2141888" y="1609288"/>
          <a:ext cx="596612" cy="462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4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20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600" kern="1200"/>
        </a:p>
      </dsp:txBody>
      <dsp:txXfrm>
        <a:off x="2141888" y="1701725"/>
        <a:ext cx="457956" cy="277312"/>
      </dsp:txXfrm>
    </dsp:sp>
    <dsp:sp modelId="{B9A6DC44-ECCC-4FA9-B534-833AD6E58580}">
      <dsp:nvSpPr>
        <dsp:cNvPr id="0" name=""/>
        <dsp:cNvSpPr/>
      </dsp:nvSpPr>
      <dsp:spPr>
        <a:xfrm>
          <a:off x="2986152" y="1552381"/>
          <a:ext cx="1856384" cy="86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4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2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/>
            <a:t>During Meeting</a:t>
          </a:r>
        </a:p>
      </dsp:txBody>
      <dsp:txXfrm>
        <a:off x="2986152" y="1552381"/>
        <a:ext cx="1856384" cy="576000"/>
      </dsp:txXfrm>
    </dsp:sp>
    <dsp:sp modelId="{93F3BB69-62FA-4320-8514-50802B9ECDD7}">
      <dsp:nvSpPr>
        <dsp:cNvPr id="0" name=""/>
        <dsp:cNvSpPr/>
      </dsp:nvSpPr>
      <dsp:spPr>
        <a:xfrm>
          <a:off x="3366375" y="2128381"/>
          <a:ext cx="1856384" cy="140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/>
            <a:t>Writing down actions and conclusions</a:t>
          </a:r>
        </a:p>
      </dsp:txBody>
      <dsp:txXfrm>
        <a:off x="3407497" y="2169503"/>
        <a:ext cx="1774140" cy="1321756"/>
      </dsp:txXfrm>
    </dsp:sp>
    <dsp:sp modelId="{85498433-DC57-4F27-8A51-ACDD508E9BED}">
      <dsp:nvSpPr>
        <dsp:cNvPr id="0" name=""/>
        <dsp:cNvSpPr/>
      </dsp:nvSpPr>
      <dsp:spPr>
        <a:xfrm>
          <a:off x="5123957" y="1609288"/>
          <a:ext cx="596612" cy="462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4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20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600" kern="1200"/>
        </a:p>
      </dsp:txBody>
      <dsp:txXfrm>
        <a:off x="5123957" y="1701725"/>
        <a:ext cx="457956" cy="277312"/>
      </dsp:txXfrm>
    </dsp:sp>
    <dsp:sp modelId="{29C2943C-25ED-4F91-9E14-D6270CFFE1CD}">
      <dsp:nvSpPr>
        <dsp:cNvPr id="0" name=""/>
        <dsp:cNvSpPr/>
      </dsp:nvSpPr>
      <dsp:spPr>
        <a:xfrm>
          <a:off x="5968221" y="1552381"/>
          <a:ext cx="1856384" cy="86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4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2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2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/>
            <a:t>After Meeting</a:t>
          </a:r>
        </a:p>
      </dsp:txBody>
      <dsp:txXfrm>
        <a:off x="5968221" y="1552381"/>
        <a:ext cx="1856384" cy="576000"/>
      </dsp:txXfrm>
    </dsp:sp>
    <dsp:sp modelId="{CC217AC7-EDE1-4B3B-99BD-0FE9169E24D2}">
      <dsp:nvSpPr>
        <dsp:cNvPr id="0" name=""/>
        <dsp:cNvSpPr/>
      </dsp:nvSpPr>
      <dsp:spPr>
        <a:xfrm>
          <a:off x="6348444" y="2128381"/>
          <a:ext cx="1856384" cy="140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/>
            <a:t>Distributing the minutes</a:t>
          </a:r>
        </a:p>
      </dsp:txBody>
      <dsp:txXfrm>
        <a:off x="6389566" y="2169503"/>
        <a:ext cx="1774140" cy="1321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#4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#4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srcNode" val="parTx"/>
            <dgm:param type="dstNode" val="parTx"/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7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8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7626F-3B50-40B7-A7CF-8E56FF1316F8}" type="datetimeFigureOut">
              <a:rPr lang="en-GB" smtClean="0"/>
              <a:t>22/07/2022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A0299-D5A8-48BB-A14F-2A2F905452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407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93493-2DE0-4F0F-96E4-131C5AAA4C92}" type="datetimeFigureOut">
              <a:rPr lang="en-GB" smtClean="0"/>
              <a:t>22/07/2022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2B482-5812-4AB9-87F8-1613C1058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97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8467D-2458-4E27-ADAD-1EC34B4C83D1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2B482-5812-4AB9-87F8-1613C105899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964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Overview about the role/ the importance of quality, consistent minutes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2B482-5812-4AB9-87F8-1613C1058993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20EEB01-E329-42CA-B2BE-A11E9D654360}" type="slidenum">
              <a:rPr lang="en-GB"/>
              <a:t>5</a:t>
            </a:fld>
            <a:endParaRPr lang="en-GB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 minutes activity on setting an agenda. In pairs, they will come up with objectives and list 5 agenda for the meeting (sample worksheet provided). 5 mins for comparing the agenda + feedback </a:t>
            </a:r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2B482-5812-4AB9-87F8-1613C1058993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A72E93A-499D-4677-8CDB-501ED67B50C5}" type="slidenum">
              <a:rPr lang="en-GB"/>
              <a:t>7</a:t>
            </a:fld>
            <a:endParaRPr lang="en-GB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 minute active listening exercise</a:t>
            </a:r>
          </a:p>
          <a:p>
            <a:r>
              <a:rPr lang="en-GB" dirty="0"/>
              <a:t>Talk about your favourite TV show and what you like about it? After the discussion, they will get 1 min to write down all the important points they came up with. </a:t>
            </a:r>
          </a:p>
          <a:p>
            <a:r>
              <a:rPr lang="en-GB" dirty="0"/>
              <a:t>2 minutes of feedback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2B482-5812-4AB9-87F8-1613C1058993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4673F41C-AFB4-4BC4-AACC-2ECA9B3D03C1}" type="slidenum">
              <a:rPr lang="en-GB"/>
              <a:t>12</a:t>
            </a:fld>
            <a:endParaRPr lang="en-GB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Heading – title of meeting</a:t>
            </a:r>
          </a:p>
          <a:p>
            <a:r>
              <a:rPr lang="en-GB"/>
              <a:t>Date, time and place</a:t>
            </a:r>
          </a:p>
          <a:p>
            <a:r>
              <a:rPr lang="en-GB"/>
              <a:t>If anyone has issues with the previous minutes they raise them here. Any updates or corrections are recorded and the minutes are then signed off as being a ‘correct record’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2B482-5812-4AB9-87F8-1613C1058993}" type="slidenum">
              <a:rPr lang="en-GB" smtClean="0"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FB25B7B-A864-4AFC-BC3F-C1FDE85EA2CD}" type="slidenum">
              <a:rPr lang="en-GB"/>
              <a:t>15</a:t>
            </a:fld>
            <a:endParaRPr lang="en-GB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10 mins discussion on their agenda items and discussing actions. 5 mins for writing up the mins.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5274C2BD-6014-4EB6-8729-AB014AD816EF}" type="slidenum">
              <a:rPr lang="en-GB"/>
              <a:t>16</a:t>
            </a:fld>
            <a:endParaRPr lang="en-GB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People will do 80% of the task in the last 20% of the available time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43127335-FBA6-453F-AFB2-24EF8151D823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601BB07E-EB50-415D-B345-6F517FB0D2F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03648" y="3356992"/>
            <a:ext cx="6544816" cy="2304256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en-IN" sz="4400" dirty="0">
                <a:solidFill>
                  <a:srgbClr val="FF0000"/>
                </a:solidFill>
                <a:latin typeface="AR DELANEY" panose="02000000000000000000" pitchFamily="2" charset="0"/>
              </a:rPr>
              <a:t>BA </a:t>
            </a:r>
            <a:r>
              <a:rPr lang="en-IN" sz="4400">
                <a:solidFill>
                  <a:srgbClr val="FF0000"/>
                </a:solidFill>
                <a:latin typeface="AR DELANEY" panose="02000000000000000000" pitchFamily="2" charset="0"/>
              </a:rPr>
              <a:t>III </a:t>
            </a:r>
            <a:r>
              <a:rPr lang="en-IN" sz="4400" smtClean="0">
                <a:solidFill>
                  <a:srgbClr val="FF0000"/>
                </a:solidFill>
                <a:latin typeface="AR DELANEY" panose="02000000000000000000" pitchFamily="2" charset="0"/>
              </a:rPr>
              <a:t>ENGLISH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en-IN" sz="4400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(Technical </a:t>
            </a:r>
            <a:r>
              <a:rPr lang="en-IN" sz="4400" dirty="0">
                <a:solidFill>
                  <a:srgbClr val="FF0000"/>
                </a:solidFill>
                <a:latin typeface="AR DELANEY" panose="02000000000000000000" pitchFamily="2" charset="0"/>
              </a:rPr>
              <a:t>Writing)  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en-IN" sz="4400" dirty="0">
                <a:solidFill>
                  <a:srgbClr val="FF0000"/>
                </a:solidFill>
                <a:latin typeface="AR DELANEY" panose="02000000000000000000" pitchFamily="2" charset="0"/>
              </a:rPr>
              <a:t>SEC 301</a:t>
            </a:r>
            <a:endParaRPr lang="en-US" sz="4400" dirty="0">
              <a:solidFill>
                <a:srgbClr val="FF0000"/>
              </a:solidFill>
              <a:latin typeface="AR DELANEY" panose="02000000000000000000" pitchFamily="2" charset="0"/>
            </a:endParaRP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-99392"/>
            <a:ext cx="7556376" cy="36004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> </a:t>
            </a:r>
            <a:br>
              <a:rPr lang="en-GB" sz="5300" b="1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b="1" dirty="0" smtClean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>Minute-Taking </a:t>
            </a:r>
            <a:r>
              <a:rPr lang="en-GB" sz="5300" b="1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b="1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r>
              <a:rPr lang="en-GB" sz="5300" b="1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  <a:t/>
            </a:r>
            <a:br>
              <a:rPr lang="en-GB" sz="5300" b="1" dirty="0">
                <a:solidFill>
                  <a:schemeClr val="lt1"/>
                </a:solidFill>
                <a:latin typeface="Garamond" panose="02020404030301010803" pitchFamily="18" charset="0"/>
                <a:ea typeface="Cabin"/>
                <a:cs typeface="Cabin"/>
                <a:sym typeface="Cabin"/>
              </a:rPr>
            </a:br>
            <a:endParaRPr lang="en-GB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11560" y="2852936"/>
            <a:ext cx="7488832" cy="1972816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600" dirty="0"/>
              <a:t>The minute taker’s role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600" dirty="0"/>
              <a:t>Listening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600" dirty="0"/>
              <a:t>Capturing what’s said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600" dirty="0"/>
              <a:t>Writing up and structuring minutes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GB" sz="2600" dirty="0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752" y="476672"/>
            <a:ext cx="4217640" cy="2135832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What we’ll cover this evening…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2048"/>
            <a:ext cx="7772400" cy="1380728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The weird language of meetings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77474866"/>
              </p:ext>
            </p:extLst>
          </p:nvPr>
        </p:nvGraphicFramePr>
        <p:xfrm>
          <a:off x="683568" y="1268760"/>
          <a:ext cx="791641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</p:nvPr>
        </p:nvGraphicFramePr>
        <p:xfrm>
          <a:off x="611560" y="1498599"/>
          <a:ext cx="8208912" cy="5084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1" y="274637"/>
            <a:ext cx="7772400" cy="994123"/>
          </a:xfrm>
        </p:spPr>
        <p:txBody>
          <a:bodyPr>
            <a:normAutofit/>
          </a:bodyPr>
          <a:lstStyle/>
          <a:p>
            <a:pPr algn="ctr"/>
            <a:r>
              <a:rPr lang="en-GB" sz="3200" cap="none" dirty="0" smtClean="0">
                <a:solidFill>
                  <a:srgbClr val="FF0000"/>
                </a:solidFill>
                <a:latin typeface="Algerian" panose="04020705040A02060702" pitchFamily="82" charset="0"/>
              </a:rPr>
              <a:t>the minute-taker’s task</a:t>
            </a:r>
            <a:endParaRPr lang="en-GB" sz="3200" cap="none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67544" y="2492896"/>
            <a:ext cx="8301608" cy="175679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GB" dirty="0" smtClean="0"/>
          </a:p>
          <a:p>
            <a:pPr>
              <a:lnSpc>
                <a:spcPct val="90000"/>
              </a:lnSpc>
            </a:pPr>
            <a:r>
              <a:rPr lang="en-GB" dirty="0" smtClean="0"/>
              <a:t>Organising </a:t>
            </a:r>
            <a:r>
              <a:rPr lang="en-GB" dirty="0"/>
              <a:t>the meetings</a:t>
            </a:r>
          </a:p>
          <a:p>
            <a:pPr>
              <a:lnSpc>
                <a:spcPct val="90000"/>
              </a:lnSpc>
            </a:pPr>
            <a:r>
              <a:rPr lang="en-GB" dirty="0"/>
              <a:t>Inviting participants</a:t>
            </a:r>
          </a:p>
          <a:p>
            <a:pPr>
              <a:lnSpc>
                <a:spcPct val="90000"/>
              </a:lnSpc>
            </a:pPr>
            <a:r>
              <a:rPr lang="en-GB" dirty="0"/>
              <a:t>Setting the agenda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GB" dirty="0"/>
          </a:p>
          <a:p>
            <a:pPr>
              <a:lnSpc>
                <a:spcPct val="90000"/>
              </a:lnSpc>
            </a:pPr>
            <a:endParaRPr lang="en-GB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776" y="404664"/>
            <a:ext cx="3970784" cy="144016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Meeting Preparation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Setting the Agenda</a:t>
            </a:r>
          </a:p>
        </p:txBody>
      </p:sp>
      <p:sp>
        <p:nvSpPr>
          <p:cNvPr id="2" name="Rectangle 1"/>
          <p:cNvSpPr/>
          <p:nvPr/>
        </p:nvSpPr>
        <p:spPr>
          <a:xfrm>
            <a:off x="4800601" y="1988840"/>
            <a:ext cx="4572000" cy="32762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Producing the agenda (with the Chair)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It sets clear objectives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It provides pre-meeting information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It includes all relevant items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It shows the structure and timing of the meeting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It shows who is required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Stay focused on the speaker</a:t>
            </a:r>
          </a:p>
          <a:p>
            <a:r>
              <a:rPr lang="en-GB" dirty="0"/>
              <a:t>Don’t tune out dry-sounding information</a:t>
            </a:r>
          </a:p>
          <a:p>
            <a:r>
              <a:rPr lang="en-GB" dirty="0"/>
              <a:t>Try not to evaluate as you are listening</a:t>
            </a:r>
          </a:p>
          <a:p>
            <a:r>
              <a:rPr lang="en-GB" dirty="0"/>
              <a:t>Show you are ‘actively’ listening</a:t>
            </a:r>
          </a:p>
          <a:p>
            <a:r>
              <a:rPr lang="en-GB" dirty="0"/>
              <a:t>Ask clarifying questions</a:t>
            </a:r>
          </a:p>
          <a:p>
            <a:r>
              <a:rPr lang="en-GB" dirty="0"/>
              <a:t>Don’t interrupt</a:t>
            </a:r>
          </a:p>
          <a:p>
            <a:r>
              <a:rPr lang="en-GB" dirty="0"/>
              <a:t>Brain </a:t>
            </a:r>
            <a:r>
              <a:rPr lang="en-GB" dirty="0" err="1"/>
              <a:t>Vs</a:t>
            </a:r>
            <a:r>
              <a:rPr lang="en-GB" dirty="0"/>
              <a:t> Ears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The importance of listening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899592" y="1916832"/>
            <a:ext cx="4031679" cy="288032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2800" dirty="0"/>
              <a:t>Draw up a table plan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Print off an agenda for you to write notes against with big spaces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Record the action to be taken clearly and the date when it’s to be done by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0" y="188640"/>
            <a:ext cx="4186808" cy="1224136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Tips for taking notes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3568" y="2492896"/>
            <a:ext cx="8087816" cy="28083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GB" dirty="0" smtClean="0"/>
          </a:p>
          <a:p>
            <a:pPr>
              <a:lnSpc>
                <a:spcPct val="90000"/>
              </a:lnSpc>
            </a:pPr>
            <a:endParaRPr lang="en-GB" dirty="0"/>
          </a:p>
          <a:p>
            <a:pPr>
              <a:lnSpc>
                <a:spcPct val="90000"/>
              </a:lnSpc>
            </a:pPr>
            <a:endParaRPr lang="en-GB" dirty="0" smtClean="0"/>
          </a:p>
          <a:p>
            <a:pPr>
              <a:lnSpc>
                <a:spcPct val="90000"/>
              </a:lnSpc>
            </a:pPr>
            <a:r>
              <a:rPr lang="en-GB" sz="3200" dirty="0" smtClean="0"/>
              <a:t>Take </a:t>
            </a:r>
            <a:r>
              <a:rPr lang="en-GB" sz="3200" dirty="0"/>
              <a:t>notes during the meeting, write minutes up afterwards</a:t>
            </a:r>
          </a:p>
          <a:p>
            <a:pPr>
              <a:lnSpc>
                <a:spcPct val="90000"/>
              </a:lnSpc>
            </a:pPr>
            <a:r>
              <a:rPr lang="en-GB" sz="3200" dirty="0"/>
              <a:t>Do it soon! </a:t>
            </a:r>
          </a:p>
          <a:p>
            <a:pPr marL="0" indent="0">
              <a:lnSpc>
                <a:spcPct val="90000"/>
              </a:lnSpc>
              <a:buNone/>
            </a:pPr>
            <a:endParaRPr lang="en-GB" dirty="0"/>
          </a:p>
          <a:p>
            <a:pPr marL="0" indent="0">
              <a:lnSpc>
                <a:spcPct val="90000"/>
              </a:lnSpc>
              <a:buNone/>
            </a:pPr>
            <a:endParaRPr lang="en-GB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483768" y="692696"/>
            <a:ext cx="41148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dirty="0"/>
              <a:t>Writing up minutes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67544" y="2708920"/>
            <a:ext cx="8229600" cy="1944216"/>
          </a:xfrm>
        </p:spPr>
        <p:txBody>
          <a:bodyPr>
            <a:normAutofit fontScale="92500" lnSpcReduction="20000"/>
          </a:bodyPr>
          <a:lstStyle/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GB" dirty="0">
                <a:solidFill>
                  <a:srgbClr val="99CC00"/>
                </a:solidFill>
              </a:rPr>
              <a:t>Background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GB" dirty="0">
                <a:solidFill>
                  <a:srgbClr val="CC9900"/>
                </a:solidFill>
              </a:rPr>
              <a:t>Discussion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GB" dirty="0">
                <a:solidFill>
                  <a:srgbClr val="9933FF"/>
                </a:solidFill>
              </a:rPr>
              <a:t>Decision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GB" dirty="0">
                <a:solidFill>
                  <a:srgbClr val="CC0000"/>
                </a:solidFill>
              </a:rPr>
              <a:t>Action</a:t>
            </a:r>
          </a:p>
          <a:p>
            <a:pPr marL="571500" indent="-571500"/>
            <a:endParaRPr lang="en-GB" dirty="0">
              <a:solidFill>
                <a:srgbClr val="CC0000"/>
              </a:solidFill>
            </a:endParaRPr>
          </a:p>
          <a:p>
            <a:pPr marL="571500" indent="-571500"/>
            <a:r>
              <a:rPr lang="en-GB" dirty="0"/>
              <a:t>Whilst being: authentic, complete, concise, free from ambiguity, in the past tense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0" y="260648"/>
            <a:ext cx="4186808" cy="1512168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What you’re aiming for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67544" y="2492896"/>
            <a:ext cx="8219256" cy="3603104"/>
          </a:xfrm>
        </p:spPr>
        <p:txBody>
          <a:bodyPr/>
          <a:lstStyle/>
          <a:p>
            <a:r>
              <a:rPr lang="en-GB" dirty="0" smtClean="0"/>
              <a:t>Beginning</a:t>
            </a:r>
            <a:endParaRPr lang="en-GB" dirty="0"/>
          </a:p>
          <a:p>
            <a:endParaRPr lang="en-GB" dirty="0"/>
          </a:p>
          <a:p>
            <a:pPr>
              <a:buFont typeface="Wingdings" panose="05000000000000000000" pitchFamily="2" charset="2"/>
              <a:buNone/>
            </a:pPr>
            <a:endParaRPr lang="en-GB" dirty="0"/>
          </a:p>
          <a:p>
            <a:r>
              <a:rPr lang="en-GB" dirty="0"/>
              <a:t>Middle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End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83768" y="260648"/>
            <a:ext cx="41148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The structure of minutes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611560" y="4821496"/>
            <a:ext cx="7777163" cy="1079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612278" y="2420888"/>
            <a:ext cx="7704138" cy="223202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12278" y="1340757"/>
            <a:ext cx="7704138" cy="72072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43608" y="2780928"/>
            <a:ext cx="8013576" cy="3528392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Heading</a:t>
            </a:r>
          </a:p>
          <a:p>
            <a:endParaRPr lang="en-GB" dirty="0"/>
          </a:p>
          <a:p>
            <a:r>
              <a:rPr lang="en-GB" dirty="0"/>
              <a:t>Attendance</a:t>
            </a:r>
          </a:p>
          <a:p>
            <a:pPr lvl="1"/>
            <a:r>
              <a:rPr lang="en-GB" sz="2000" dirty="0"/>
              <a:t>Present</a:t>
            </a:r>
          </a:p>
          <a:p>
            <a:pPr lvl="1"/>
            <a:r>
              <a:rPr lang="en-GB" sz="2000" dirty="0"/>
              <a:t>In attendance (i.e. not a member of the committee)</a:t>
            </a:r>
          </a:p>
          <a:p>
            <a:pPr lvl="1"/>
            <a:r>
              <a:rPr lang="en-GB" sz="2000" dirty="0"/>
              <a:t>Apologies</a:t>
            </a:r>
          </a:p>
          <a:p>
            <a:pPr lvl="1"/>
            <a:r>
              <a:rPr lang="en-GB" sz="2000" dirty="0" smtClean="0"/>
              <a:t>Absent</a:t>
            </a:r>
          </a:p>
          <a:p>
            <a:pPr lvl="1"/>
            <a:r>
              <a:rPr lang="en-GB" sz="2000" dirty="0" smtClean="0"/>
              <a:t>Item </a:t>
            </a:r>
            <a:r>
              <a:rPr lang="en-GB" sz="2000" dirty="0"/>
              <a:t>1: Previous Minutes</a:t>
            </a:r>
          </a:p>
          <a:p>
            <a:r>
              <a:rPr lang="en-GB" dirty="0"/>
              <a:t>Item 2: Matters arising from the previous minutes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067360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Beginning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608077" y="3806180"/>
            <a:ext cx="8280400" cy="208915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11560" y="2495098"/>
            <a:ext cx="8280400" cy="100806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11560" y="1713610"/>
            <a:ext cx="8280400" cy="57608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600" dirty="0"/>
              <a:t>Item 3. Business</a:t>
            </a:r>
          </a:p>
          <a:p>
            <a:endParaRPr lang="en-GB" sz="2600" dirty="0"/>
          </a:p>
          <a:p>
            <a:r>
              <a:rPr lang="en-GB" sz="2600" dirty="0"/>
              <a:t>Go through in order of the agenda (keep the same numbering)</a:t>
            </a:r>
          </a:p>
          <a:p>
            <a:endParaRPr lang="en-GB" sz="2600" dirty="0"/>
          </a:p>
          <a:p>
            <a:r>
              <a:rPr lang="en-GB" sz="2600" dirty="0"/>
              <a:t>Make a record of what was said</a:t>
            </a:r>
          </a:p>
          <a:p>
            <a:pPr lvl="1"/>
            <a:r>
              <a:rPr lang="en-GB" sz="2200" dirty="0"/>
              <a:t>E.g. a brief outline of the discussion and actions agreed or…</a:t>
            </a:r>
          </a:p>
          <a:p>
            <a:pPr lvl="1"/>
            <a:r>
              <a:rPr lang="en-GB" sz="2200" dirty="0"/>
              <a:t>Just a record of the actions [in bold, with initials of who is responsible]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Middle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683568" y="5085184"/>
            <a:ext cx="7345362" cy="863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83568" y="3501007"/>
            <a:ext cx="7272337" cy="86331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 dirty="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83567" y="1951193"/>
            <a:ext cx="7272337" cy="79292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827584" y="1997309"/>
            <a:ext cx="7772400" cy="446227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GB" dirty="0"/>
              <a:t>4. AOCB</a:t>
            </a:r>
          </a:p>
          <a:p>
            <a:pPr marL="0" indent="0">
              <a:lnSpc>
                <a:spcPct val="200000"/>
              </a:lnSpc>
              <a:buNone/>
            </a:pPr>
            <a:endParaRPr lang="en-GB" dirty="0"/>
          </a:p>
          <a:p>
            <a:pPr>
              <a:lnSpc>
                <a:spcPct val="200000"/>
              </a:lnSpc>
            </a:pPr>
            <a:r>
              <a:rPr lang="en-GB" dirty="0"/>
              <a:t>5. Date of next meeting</a:t>
            </a:r>
          </a:p>
          <a:p>
            <a:pPr marL="0" indent="0">
              <a:lnSpc>
                <a:spcPct val="200000"/>
              </a:lnSpc>
              <a:buNone/>
            </a:pPr>
            <a:endParaRPr lang="en-GB" dirty="0"/>
          </a:p>
          <a:p>
            <a:pPr>
              <a:lnSpc>
                <a:spcPct val="200000"/>
              </a:lnSpc>
            </a:pPr>
            <a:r>
              <a:rPr lang="en-GB" dirty="0"/>
              <a:t>Chairperson’s name and date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End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11560" y="2708920"/>
            <a:ext cx="8075240" cy="33870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GB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GB" dirty="0" smtClean="0"/>
              <a:t>How </a:t>
            </a:r>
            <a:r>
              <a:rPr lang="en-GB" dirty="0"/>
              <a:t>you minute conversations can subtly change how the reader interprets the minutes:</a:t>
            </a:r>
          </a:p>
          <a:p>
            <a:pPr>
              <a:lnSpc>
                <a:spcPct val="200000"/>
              </a:lnSpc>
            </a:pPr>
            <a:r>
              <a:rPr lang="en-GB" dirty="0"/>
              <a:t>Use </a:t>
            </a:r>
            <a:r>
              <a:rPr lang="en-GB" b="1" dirty="0"/>
              <a:t>“They”</a:t>
            </a:r>
          </a:p>
          <a:p>
            <a:pPr>
              <a:lnSpc>
                <a:spcPct val="200000"/>
              </a:lnSpc>
            </a:pPr>
            <a:r>
              <a:rPr lang="en-GB" dirty="0"/>
              <a:t>Past Tense: </a:t>
            </a:r>
            <a:r>
              <a:rPr lang="en-GB" b="1" dirty="0"/>
              <a:t>“…said, stated, argued, contested, emphasised, reinforced, stressed, urged, declared, mentioned”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83768" y="980728"/>
            <a:ext cx="4114800" cy="113308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The power of words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Distribute quickly: 80:20 rule</a:t>
            </a:r>
          </a:p>
          <a:p>
            <a:r>
              <a:rPr lang="en-GB" dirty="0"/>
              <a:t>File them safely somewhere – paper and electronic?</a:t>
            </a:r>
          </a:p>
          <a:p>
            <a:endParaRPr lang="en-GB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Once minutes completed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4800" b="1" dirty="0" smtClean="0">
                <a:solidFill>
                  <a:srgbClr val="FFFF00"/>
                </a:solidFill>
                <a:latin typeface="Algerian" panose="04020705040A02060702" pitchFamily="82" charset="0"/>
              </a:rPr>
              <a:t>THANK YOU!</a:t>
            </a:r>
            <a:endParaRPr lang="en-IN" sz="4800" b="1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286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26</TotalTime>
  <Words>576</Words>
  <Application>Microsoft Office PowerPoint</Application>
  <PresentationFormat>On-screen Show (4:3)</PresentationFormat>
  <Paragraphs>119</Paragraphs>
  <Slides>17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BlackTie</vt:lpstr>
      <vt:lpstr>                              Minute-Taking   </vt:lpstr>
      <vt:lpstr>What we’ll cover this evening…</vt:lpstr>
      <vt:lpstr>The weird language of meetings</vt:lpstr>
      <vt:lpstr>the minute-taker’s task</vt:lpstr>
      <vt:lpstr>Meeting Preparation</vt:lpstr>
      <vt:lpstr>Setting the Agenda</vt:lpstr>
      <vt:lpstr>The importance of listening</vt:lpstr>
      <vt:lpstr>Tips for taking notes</vt:lpstr>
      <vt:lpstr>Writing up minutes</vt:lpstr>
      <vt:lpstr>What you’re aiming for</vt:lpstr>
      <vt:lpstr>The structure of minutes</vt:lpstr>
      <vt:lpstr>Beginning</vt:lpstr>
      <vt:lpstr>Middle</vt:lpstr>
      <vt:lpstr>End</vt:lpstr>
      <vt:lpstr>The power of words</vt:lpstr>
      <vt:lpstr>Once minutes completed</vt:lpstr>
      <vt:lpstr>PowerPoint Presentation</vt:lpstr>
    </vt:vector>
  </TitlesOfParts>
  <Company>University of St Andrews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Services</dc:creator>
  <cp:lastModifiedBy>Arun</cp:lastModifiedBy>
  <cp:revision>69</cp:revision>
  <cp:lastPrinted>2014-10-26T13:15:00Z</cp:lastPrinted>
  <dcterms:created xsi:type="dcterms:W3CDTF">2011-10-08T13:15:00Z</dcterms:created>
  <dcterms:modified xsi:type="dcterms:W3CDTF">2022-07-22T18:07:51Z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4D987F6FADF645E69584A04FD6F4945B</vt:lpwstr>
  </property>
  <property fmtid="{D5CDD505-2E9C-101B-9397-08002B2CF9AE}" pid="3" name="KSOProductBuildVer">
    <vt:lpwstr>1033-11.2.0.11191</vt:lpwstr>
  </property>
</Properties>
</file>